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97" autoAdjust="0"/>
    <p:restoredTop sz="94660"/>
  </p:normalViewPr>
  <p:slideViewPr>
    <p:cSldViewPr>
      <p:cViewPr varScale="1">
        <p:scale>
          <a:sx n="92" d="100"/>
          <a:sy n="92" d="100"/>
        </p:scale>
        <p:origin x="-1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84D1F-E0D3-4A9E-BA29-9914FAD9006B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30359-8D0C-4102-BFA5-FE05721ABD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2879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ntra.saena.de/tycon/file.php?id=2133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nach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saena</a:t>
            </a:r>
            <a:r>
              <a:rPr lang="it-IT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it-IT" sz="1200" i="1" u="sng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https://intra.</a:t>
            </a:r>
            <a:r>
              <a:rPr lang="it-IT" sz="1200" b="1" i="1" u="sng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saena</a:t>
            </a:r>
            <a:r>
              <a:rPr lang="it-IT" sz="1200" i="1" u="sng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.de/tycon/file.php?id=2133</a:t>
            </a:r>
            <a:r>
              <a:rPr lang="it-IT" sz="12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030359-8D0C-4102-BFA5-FE05721ABD3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8397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6033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485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330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812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654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4811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878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68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128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89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4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6CF32-32EE-40EE-8207-D9C01E0325AD}" type="datetimeFigureOut">
              <a:rPr lang="de-DE" smtClean="0"/>
              <a:t>03.06.2013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F35CA-0881-4DA9-B037-DC5B75A92E3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1535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1116013" y="518517"/>
            <a:ext cx="6048275" cy="288925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de-DE" sz="1200" dirty="0" smtClean="0"/>
              <a:t>22.07.1976 Energieeinsparungsgesetz (EnEG)</a:t>
            </a:r>
            <a:endParaRPr lang="de-DE" sz="1200" dirty="0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116012" y="2636465"/>
            <a:ext cx="6048276" cy="360487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de-DE" sz="1200" dirty="0" smtClean="0"/>
              <a:t>01.02.2002	Energieeinsparverordnung (</a:t>
            </a:r>
            <a:r>
              <a:rPr lang="de-DE" sz="1200" dirty="0" err="1" smtClean="0"/>
              <a:t>EnEV</a:t>
            </a:r>
            <a:r>
              <a:rPr lang="de-DE" sz="1200" dirty="0" smtClean="0"/>
              <a:t>)</a:t>
            </a:r>
            <a:endParaRPr lang="de-DE" sz="1200" dirty="0"/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827088" y="662980"/>
            <a:ext cx="288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835025" y="1172224"/>
            <a:ext cx="64063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>
            <a:off x="827088" y="1628800"/>
            <a:ext cx="64063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827087" y="2060848"/>
            <a:ext cx="64063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>
            <a:off x="827087" y="2780928"/>
            <a:ext cx="288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26" name="Line 6"/>
          <p:cNvSpPr>
            <a:spLocks noChangeShapeType="1"/>
          </p:cNvSpPr>
          <p:nvPr/>
        </p:nvSpPr>
        <p:spPr bwMode="auto">
          <a:xfrm>
            <a:off x="835025" y="3282882"/>
            <a:ext cx="134946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853756" y="3829107"/>
            <a:ext cx="288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827584" y="4281609"/>
            <a:ext cx="288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452786" y="1916832"/>
            <a:ext cx="2279454" cy="306388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de-DE" sz="1200" dirty="0" smtClean="0"/>
              <a:t>04.05.1998 	5. </a:t>
            </a:r>
            <a:r>
              <a:rPr lang="de-DE" sz="1200" dirty="0" err="1" smtClean="0"/>
              <a:t>HeizanlagenV</a:t>
            </a:r>
            <a:endParaRPr lang="de-DE" sz="1200" dirty="0"/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 flipV="1">
            <a:off x="5004048" y="807442"/>
            <a:ext cx="0" cy="35605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860032" y="1019030"/>
            <a:ext cx="2304256" cy="321738"/>
          </a:xfrm>
          <a:prstGeom prst="rect">
            <a:avLst/>
          </a:prstGeom>
          <a:solidFill>
            <a:srgbClr val="FFCC66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de-DE" sz="1200" dirty="0" smtClean="0"/>
              <a:t>23.02.1982	1. HeizkostenV</a:t>
            </a:r>
            <a:endParaRPr lang="de-DE" sz="1200" dirty="0"/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V="1">
            <a:off x="6444208" y="3412392"/>
            <a:ext cx="0" cy="7084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2184485" y="3145858"/>
            <a:ext cx="4979803" cy="3551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de-DE" sz="1200" dirty="0" smtClean="0"/>
              <a:t>04.01.2003	Richtlinie 2002/91/EG zur Energieeffizienz von Gebäuden</a:t>
            </a:r>
            <a:endParaRPr lang="de-DE" sz="1200" dirty="0"/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>
            <a:off x="4674386" y="807442"/>
            <a:ext cx="0" cy="110939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40" name="Line 5"/>
          <p:cNvSpPr>
            <a:spLocks noChangeShapeType="1"/>
          </p:cNvSpPr>
          <p:nvPr/>
        </p:nvSpPr>
        <p:spPr bwMode="auto">
          <a:xfrm flipH="1">
            <a:off x="4671524" y="2223220"/>
            <a:ext cx="0" cy="41324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452786" y="1454784"/>
            <a:ext cx="2279454" cy="318032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de-DE" sz="1200" dirty="0" smtClean="0"/>
              <a:t>22.09.1978 	1. </a:t>
            </a:r>
            <a:r>
              <a:rPr lang="de-DE" sz="1200" dirty="0" err="1" smtClean="0"/>
              <a:t>HeizanlagenV</a:t>
            </a:r>
            <a:endParaRPr lang="de-DE" sz="1200" dirty="0"/>
          </a:p>
        </p:txBody>
      </p:sp>
      <p:sp>
        <p:nvSpPr>
          <p:cNvPr id="41" name="Line 5"/>
          <p:cNvSpPr>
            <a:spLocks noChangeShapeType="1"/>
          </p:cNvSpPr>
          <p:nvPr/>
        </p:nvSpPr>
        <p:spPr bwMode="auto">
          <a:xfrm flipH="1">
            <a:off x="1613609" y="3282883"/>
            <a:ext cx="14451" cy="2342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116012" y="4120832"/>
            <a:ext cx="6048276" cy="36004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de-DE" sz="1200" dirty="0" smtClean="0"/>
              <a:t>01.10.2007	novellierte Energieeinsparverordnung (</a:t>
            </a:r>
            <a:r>
              <a:rPr lang="de-DE" sz="1200" dirty="0" err="1" smtClean="0"/>
              <a:t>EnEV</a:t>
            </a:r>
            <a:r>
              <a:rPr lang="de-DE" sz="1200" dirty="0" smtClean="0"/>
              <a:t> 2007)</a:t>
            </a:r>
            <a:endParaRPr lang="de-DE" sz="1200" dirty="0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416791" y="4825267"/>
            <a:ext cx="5747496" cy="36004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de-DE" sz="1200" dirty="0" smtClean="0"/>
              <a:t>01.10.2009	novellierte Energieeinsparverordnung (</a:t>
            </a:r>
            <a:r>
              <a:rPr lang="de-DE" sz="1200" dirty="0" err="1" smtClean="0"/>
              <a:t>EnEV</a:t>
            </a:r>
            <a:r>
              <a:rPr lang="de-DE" sz="1200" dirty="0" smtClean="0"/>
              <a:t> 2009)</a:t>
            </a:r>
            <a:endParaRPr lang="de-DE" sz="1200" dirty="0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1142681" y="5445224"/>
            <a:ext cx="6021606" cy="36004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de-DE" sz="1200" dirty="0" smtClean="0"/>
              <a:t>2014		geplant: novellierte Energieeinsparverordnung (</a:t>
            </a:r>
            <a:r>
              <a:rPr lang="de-DE" sz="1200" dirty="0" err="1" smtClean="0"/>
              <a:t>EnEV</a:t>
            </a:r>
            <a:r>
              <a:rPr lang="de-DE" sz="1200" dirty="0" smtClean="0"/>
              <a:t> 2014)</a:t>
            </a:r>
            <a:endParaRPr lang="de-DE" sz="1200" dirty="0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116012" y="3649087"/>
            <a:ext cx="4502750" cy="36004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de-DE" sz="1200" dirty="0" smtClean="0"/>
              <a:t>08.12.2004	novellierte Energieeinsparverordnung (</a:t>
            </a:r>
            <a:r>
              <a:rPr lang="de-DE" sz="1200" dirty="0" err="1" smtClean="0"/>
              <a:t>EnEV</a:t>
            </a:r>
            <a:r>
              <a:rPr lang="de-DE" sz="1200" dirty="0" smtClean="0"/>
              <a:t> 2004)</a:t>
            </a:r>
            <a:endParaRPr lang="de-DE" sz="1200" dirty="0"/>
          </a:p>
        </p:txBody>
      </p:sp>
      <p:sp>
        <p:nvSpPr>
          <p:cNvPr id="42" name="Line 5"/>
          <p:cNvSpPr>
            <a:spLocks noChangeShapeType="1"/>
          </p:cNvSpPr>
          <p:nvPr/>
        </p:nvSpPr>
        <p:spPr bwMode="auto">
          <a:xfrm flipH="1">
            <a:off x="1620834" y="5805264"/>
            <a:ext cx="0" cy="41324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43" name="Line 5"/>
          <p:cNvSpPr>
            <a:spLocks noChangeShapeType="1"/>
          </p:cNvSpPr>
          <p:nvPr/>
        </p:nvSpPr>
        <p:spPr bwMode="auto">
          <a:xfrm flipH="1">
            <a:off x="1658096" y="807442"/>
            <a:ext cx="0" cy="182902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280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475656" y="1034380"/>
            <a:ext cx="2520280" cy="306388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de-DE" sz="1200" dirty="0" smtClean="0"/>
              <a:t>11.08.1977 	1. </a:t>
            </a:r>
            <a:r>
              <a:rPr lang="de-DE" sz="1200" dirty="0" err="1" smtClean="0"/>
              <a:t>WärmeschutzV</a:t>
            </a:r>
            <a:endParaRPr lang="de-DE" sz="12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475656" y="1466428"/>
            <a:ext cx="2520280" cy="306388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de-DE" sz="1200" dirty="0" smtClean="0"/>
              <a:t>24.02.1982 	2. </a:t>
            </a:r>
            <a:r>
              <a:rPr lang="de-DE" sz="1200" dirty="0" err="1" smtClean="0"/>
              <a:t>WärmeschutzV</a:t>
            </a:r>
            <a:endParaRPr lang="de-DE" sz="12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475656" y="1916832"/>
            <a:ext cx="2520280" cy="306388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de-DE" sz="1200" dirty="0" smtClean="0"/>
              <a:t>16.08.1994 	3. </a:t>
            </a:r>
            <a:r>
              <a:rPr lang="de-DE" sz="1200" dirty="0" err="1" smtClean="0"/>
              <a:t>WärmeschutzV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50330677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Bildschirmpräsentation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Dr. Elke Bruns</dc:creator>
  <cp:lastModifiedBy>Elke Bruns</cp:lastModifiedBy>
  <cp:revision>9</cp:revision>
  <dcterms:created xsi:type="dcterms:W3CDTF">2013-04-05T08:52:07Z</dcterms:created>
  <dcterms:modified xsi:type="dcterms:W3CDTF">2013-06-03T07:44:44Z</dcterms:modified>
</cp:coreProperties>
</file>